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663561" ContentType="image/png"/>
  <Default Extension="39988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14b8010d51.96663561"/>
  <Relationship Id="rId3" Type="http://schemas.openxmlformats.org/officeDocument/2006/relationships/image" Target="../media/logo_673ae14b9c04992.39988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Literature on Radiofrequency Ablation" descr="Overview of Literature on Radiofrequency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çe F, Zeppenfeld K, Trines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Literature on Radiofrequency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9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2024-11-18T06:40:11Z</dcterms:created>
  <dcterms:modified xsi:type="dcterms:W3CDTF">2024-11-18T06:40:11Z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