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471970" ContentType="image/png"/>
  <Default Extension="2245230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80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08819a7e81.74471970"/>
  <Relationship Id="rId3" Type="http://schemas.openxmlformats.org/officeDocument/2006/relationships/image" Target="../media/logo_673ae0882f10d92.2245230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915150"/>
          <a:chOff x="9525" y="9525"/>
          <a:chExt cx="9229725" cy="6915150"/>
        </a:xfrm>
      </p:grpSpPr>
      <p:pic>
        <p:nvPicPr>
          <p:cNvPr id="1" name="Radiofrequency Ablation With &amp;amp; Without Contact-Force" descr="Radiofrequency Ablation With &amp;amp; Without Contact-For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153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çe F, Zeppenfeld K, Trines S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diofrequency Ablation With &amp; Without Contact-For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3):169–8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7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2024-11-18T06:36:56Z</dcterms:created>
  <dcterms:modified xsi:type="dcterms:W3CDTF">2024-11-18T06:36:56Z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