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6997660" ContentType="image/png"/>
  <Default Extension="0441150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286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e2bb26f8d51.06997660"/>
  <Relationship Id="rId3" Type="http://schemas.openxmlformats.org/officeDocument/2006/relationships/image" Target="../media/logo_673ae2bb446d122.0441150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762375"/>
          <a:chOff x="9525" y="9525"/>
          <a:chExt cx="9229725" cy="3762375"/>
        </a:xfrm>
      </p:grpSpPr>
      <p:pic>
        <p:nvPicPr>
          <p:cNvPr id="1" name="Figure 1: Radiofrequency Ablation Devices with CF and Multi-electrode Ablation Catheters" descr="Figure 1: Radiofrequency Ablation Devices with CF and Multi-electrode Ablation Catheter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0003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eçe F, Zeppenfeld K, Trines S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Radiofrequency Ablation Devices with CF and Multi-electrode Ablation Catheter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3):169–8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7.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2024-11-18T06:46:19Z</dcterms:created>
  <dcterms:modified xsi:type="dcterms:W3CDTF">2024-11-18T06:46:19Z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