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352093" ContentType="image/png"/>
  <Default Extension="916936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9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42e7c46a01.10352093"/>
  <Relationship Id="rId3" Type="http://schemas.openxmlformats.org/officeDocument/2006/relationships/image" Target="../media/logo_673ae42e96e4a22.916936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Different Balloon-based Ablation Devices" descr="Different Balloon-based Abla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Balloon-based Abla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2024-11-18T06:52:30Z</dcterms:created>
  <dcterms:modified xsi:type="dcterms:W3CDTF">2024-11-18T06:52:30Z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