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437856" ContentType="image/png"/>
  <Default Extension="907126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7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3182928261.82437856"/>
  <Relationship Id="rId3" Type="http://schemas.openxmlformats.org/officeDocument/2006/relationships/image" Target="../media/logo_673ae31843e9252.907126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verview of Literature on Ablation with the Cryoballoon" descr="Overview of Literature on Ablation with the Cryoballo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67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çe F, Zeppenfeld K, Trines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Literature on Ablation with the Cryoballo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69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2024-11-18T06:47:52Z</dcterms:created>
  <dcterms:modified xsi:type="dcterms:W3CDTF">2024-11-18T06:47:52Z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