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03983" ContentType="image/png"/>
  <Default Extension="528410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7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fea37c9271.80603983"/>
  <Relationship Id="rId3" Type="http://schemas.openxmlformats.org/officeDocument/2006/relationships/image" Target="../media/logo_673adfea49c6672.528410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Literature on Ablation with the Cryoballoon" descr="Overview of Literature on Ablation with the Cryoball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38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Literature on Ablation with the Cryoball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2024-11-18T06:34:18Z</dcterms:created>
  <dcterms:modified xsi:type="dcterms:W3CDTF">2024-11-18T06:34:18Z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