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241773" ContentType="image/png"/>
  <Default Extension="939619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7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da97e78161.13241773"/>
  <Relationship Id="rId3" Type="http://schemas.openxmlformats.org/officeDocument/2006/relationships/image" Target="../media/logo_673adda98e44062.939619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33950"/>
          <a:chOff x="9525" y="9525"/>
          <a:chExt cx="9229725" cy="4933950"/>
        </a:xfrm>
      </p:grpSpPr>
      <p:pic>
        <p:nvPicPr>
          <p:cNvPr id="1" name="Figure 1: Diagnostic Criteria for Arrhythmogenic Inflammatory Cardiomyopathy" descr="Figure 1: Diagnostic Criteria for Arrhythmogenic Inflammatory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48300" cy="4171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uer BS, Li AC, Bradfield J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Diagnostic Criteria for Arrhythmogenic Inflammatory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3):18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2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2024-11-18T06:24:41Z</dcterms:created>
  <dcterms:modified xsi:type="dcterms:W3CDTF">2024-11-18T06:24:41Z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