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318983" ContentType="image/png"/>
  <Default Extension="508070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73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d7eea97311.44318983"/>
  <Relationship Id="rId3" Type="http://schemas.openxmlformats.org/officeDocument/2006/relationships/image" Target="../media/logo_673add7f1331a62.508070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Classification Schema of Arrhythmogenic Inflammatory Cardiomyopathy Based on PET-CT Imaging" descr="Figure 2: Classification Schema of Arrhythmogenic Inflammatory Cardiomyopathy Based on PET-CT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95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uer BS, Li AC, Bradfield J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lassification Schema of Arrhythmogenic Inflammatory Cardiomyopathy Based on PET-CT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8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2024-11-18T06:23:59Z</dcterms:created>
  <dcterms:modified xsi:type="dcterms:W3CDTF">2024-11-18T06:23:59Z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