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593004" ContentType="image/png"/>
  <Default Extension="701535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2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0f8f354a81.19593004"/>
  <Relationship Id="rId3" Type="http://schemas.openxmlformats.org/officeDocument/2006/relationships/image" Target="../media/logo_673ae0f9136bb92.701535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Figure 1: Measure of QT Using The ‘Teach the Tangent, Avoid-the-Tail’ Method" descr="Figure 1: Measure of QT Using The ‘Teach the Tangent, Avoid-the-Tail’ Meth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nell F, Behar N, Carré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easure of QT Using The ‘Teach the Tangent, Avoid-the-Tail’ Meth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87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9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2024-11-18T06:38:49Z</dcterms:created>
  <dcterms:modified xsi:type="dcterms:W3CDTF">2024-11-18T06:38:49Z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