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593004" ContentType="image/png"/>
  <Default Extension="701535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82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0f8f354a81.19593004"/>
  <Relationship Id="rId3" Type="http://schemas.openxmlformats.org/officeDocument/2006/relationships/image" Target="../media/logo_673ae0f9136bb92.701535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00525"/>
          <a:chOff x="9525" y="9525"/>
          <a:chExt cx="9229725" cy="4200525"/>
        </a:xfrm>
      </p:grpSpPr>
      <p:pic>
        <p:nvPicPr>
          <p:cNvPr id="1" name="Figure 1: Measure of QT Using The ‘Teach the Tangent, Avoid-the-Tail’ Method" descr="Figure 1: Measure of QT Using The ‘Teach the Tangent, Avoid-the-Tail’ Metho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53050" cy="3438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nell F, Behar N, Carré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easure of QT Using The ‘Teach the Tangent, Avoid-the-Tail’ Metho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87–9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9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2024-11-18T06:38:49Z</dcterms:created>
  <dcterms:modified xsi:type="dcterms:W3CDTF">2024-11-18T06:38:49Z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