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1590515" ContentType="image/png"/>
  <Default Extension="2786774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2850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e22c36be691.21590515"/>
  <Relationship Id="rId3" Type="http://schemas.openxmlformats.org/officeDocument/2006/relationships/image" Target="../media/logo_673ae22c4495062.2786774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648325"/>
          <a:chOff x="9525" y="9525"/>
          <a:chExt cx="9229725" cy="5648325"/>
        </a:xfrm>
      </p:grpSpPr>
      <p:pic>
        <p:nvPicPr>
          <p:cNvPr id="1" name="Figure 2: QT Corrected Interval with Bazett’s Formula According to Heart Rate" descr="Figure 2: QT Corrected Interval with Bazett’s Formula According to Heart Rat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372100" cy="48863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chnell F, Behar N, Carré F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QT Corrected Interval with Bazett’s Formula According to Heart Rat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8;7(3):187–9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39.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">
  <a:themeElements>
    <a:clrScheme name="Theme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2024-11-18T06:43:56Z</dcterms:created>
  <dcterms:modified xsi:type="dcterms:W3CDTF">2024-11-18T06:43:56Z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