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590515" ContentType="image/png"/>
  <Default Extension="278677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5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22c36be691.21590515"/>
  <Relationship Id="rId3" Type="http://schemas.openxmlformats.org/officeDocument/2006/relationships/image" Target="../media/logo_673ae22c4495062.278677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Figure 2: QT Corrected Interval with Bazett’s Formula According to Heart Rate" descr="Figure 2: QT Corrected Interval with Bazett’s Formula According to Heart R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nell F, Behar N, Carré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QT Corrected Interval with Bazett’s Formula According to Heart R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87–9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9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2024-11-18T06:43:56Z</dcterms:created>
  <dcterms:modified xsi:type="dcterms:W3CDTF">2024-11-18T06:43:56Z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