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050935" ContentType="image/png"/>
  <Default Extension="302778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82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1080600231.54050935"/>
  <Relationship Id="rId3" Type="http://schemas.openxmlformats.org/officeDocument/2006/relationships/image" Target="../media/logo_673ae1081a89c92.302778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95925"/>
          <a:chOff x="9525" y="9525"/>
          <a:chExt cx="9229725" cy="5495925"/>
        </a:xfrm>
      </p:grpSpPr>
      <p:pic>
        <p:nvPicPr>
          <p:cNvPr id="1" name="Figure 3: Scatter Diagram of QT/RR" descr="Figure 3: Scatter Diagram of QT/R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4733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nell F, Behar N, Carré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Scatter Diagram of QT/R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87–9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9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2024-11-18T06:39:04Z</dcterms:created>
  <dcterms:modified xsi:type="dcterms:W3CDTF">2024-11-18T06:39:04Z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