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050935" ContentType="image/png"/>
  <Default Extension="30277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080600231.54050935"/>
  <Relationship Id="rId3" Type="http://schemas.openxmlformats.org/officeDocument/2006/relationships/image" Target="../media/logo_673ae1081a89c92.30277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Figure 3: Scatter Diagram of QT/RR" descr="Figure 3: Scatter Diagram of QT/R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ell F, Behar N, Carré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catter Diagram of QT/R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87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2024-11-18T06:39:04Z</dcterms:created>
  <dcterms:modified xsi:type="dcterms:W3CDTF">2024-11-18T06:39:04Z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