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191681" ContentType="image/png"/>
  <Default Extension="857059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16247f6731.14191681"/>
  <Relationship Id="rId3" Type="http://schemas.openxmlformats.org/officeDocument/2006/relationships/image" Target="../media/logo_673ae1625c0a342.857059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Schwartz score LQTS diagnostic criteria and their values in athletes" descr="Table 1: Schwartz score LQTS diagnostic criteria and their values in athle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95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nell F, Behar N, Carré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chwartz score LQTS diagnostic criteria and their values in athle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87–9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9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2024-11-18T06:40:34Z</dcterms:created>
  <dcterms:modified xsi:type="dcterms:W3CDTF">2024-11-18T06:40:34Z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