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4373996" ContentType="image/png"/>
  <Default Extension="5560339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57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48602767291.94373996"/>
  <Relationship Id="rId3" Type="http://schemas.openxmlformats.org/officeDocument/2006/relationships/image" Target="../media/logo_673d48603f89272.5560339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14800"/>
          <a:chOff x="9525" y="9525"/>
          <a:chExt cx="9229725" cy="4114800"/>
        </a:xfrm>
      </p:grpSpPr>
      <p:pic>
        <p:nvPicPr>
          <p:cNvPr id="1" name="Figure 1: Anatomy of Parasympathetic and Sympathetic Nervous System with Connections and Effects on Various Organ Systems" descr="Figure 1: Anatomy of Parasympathetic and Sympathetic Nervous System with Connections and Effects on Various Organ System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6667500" cy="3248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ingh N, Moneghetti KJ, Christle JW, Hadley D, Plews D, Froelicher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Anatomy of Parasympathetic and Sympathetic Nervous System with Connections and Effects on Various Organ System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3):193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2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2024-11-20T02:24:32Z</dcterms:created>
  <dcterms:modified xsi:type="dcterms:W3CDTF">2024-11-20T02:24:32Z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