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041802" ContentType="image/png"/>
  <Default Extension="830207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60350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6f0373e424af31.48041802"/>
  <Relationship Id="rId3" Type="http://schemas.openxmlformats.org/officeDocument/2006/relationships/image" Target="../media/logo_66f0373e5d15c62.830207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Figure 1: Anatomy of Parasympathetic and Sympathetic Nervous System with Connections and Effects on Various Organ Systems" descr="Figure 1: Anatomy of Parasympathetic and Sympathetic Nervous System with Connections and Effects on Various Organ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N, Moneghetti KJ, Christle JW, Hadley D, Plews D, Froeliche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tomy of Parasympathetic and Sympathetic Nervous System with Connections and Effects on Various Organ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9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2024-09-22T15:26:54Z</dcterms:created>
  <dcterms:modified xsi:type="dcterms:W3CDTF">2024-09-22T15:26:54Z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