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857591" ContentType="image/png"/>
  <Default Extension="6715307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81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0b176e2b11.03857591"/>
  <Relationship Id="rId3" Type="http://schemas.openxmlformats.org/officeDocument/2006/relationships/image" Target="../media/logo_673ae0b18e54f72.6715307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76675"/>
          <a:chOff x="9525" y="9525"/>
          <a:chExt cx="9229725" cy="3876675"/>
        </a:xfrm>
      </p:grpSpPr>
      <p:pic>
        <p:nvPicPr>
          <p:cNvPr id="1" name="Table 1: Sympathetic and Parasympathetic Effects on Target Organs Through Various Receptor Interactions" descr="Table 1: Sympathetic and Parasympathetic Effects on Target Organs Through Various Receptor Interac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114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ngh N, Moneghetti KJ, Christle JW, Hadley D, Plews D, Froelicher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Sympathetic and Parasympathetic Effects on Target Organs Through Various Receptor Interac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3):193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2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2024-11-18T06:37:37Z</dcterms:created>
  <dcterms:modified xsi:type="dcterms:W3CDTF">2024-11-18T06:37:37Z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