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263660" ContentType="image/png"/>
  <Default Extension="835157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83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182564d561.95263660"/>
  <Relationship Id="rId3" Type="http://schemas.openxmlformats.org/officeDocument/2006/relationships/image" Target="../media/logo_673ae182644cd32.835157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371725"/>
          <a:chOff x="9525" y="9525"/>
          <a:chExt cx="9229725" cy="2371725"/>
        </a:xfrm>
      </p:grpSpPr>
      <p:pic>
        <p:nvPicPr>
          <p:cNvPr id="1" name="The Autonomic Nervous System" descr="The Autonomic Nervous 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609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ngh N, Moneghetti KJ, Christle JW, Hadley D, Plews D, Froelicher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Autonomic Nervous Syste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3):193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2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2024-11-18T06:41:06Z</dcterms:created>
  <dcterms:modified xsi:type="dcterms:W3CDTF">2024-11-18T06:41:06Z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