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493723" ContentType="image/png"/>
  <Default Extension="700707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c7557d6d11.29493723"/>
  <Relationship Id="rId3" Type="http://schemas.openxmlformats.org/officeDocument/2006/relationships/image" Target="../media/logo_673aec756f19942.700707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Illustration of the high &amp;amp; Low Frequency Amplitudes and Ration" descr="Illustration of the high &amp;amp; Low Frequency Amplitudes and 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N, Moneghetti KJ, Christle JW, Hadley D, Plews D, Froelicher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llustration of the high &amp; Low Frequency Amplitudes and 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2024-11-18T07:27:49Z</dcterms:created>
  <dcterms:modified xsi:type="dcterms:W3CDTF">2024-11-18T07:27:49Z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