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9493723" ContentType="image/png"/>
  <Default Extension="7007074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11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ec7557d6d11.29493723"/>
  <Relationship Id="rId3" Type="http://schemas.openxmlformats.org/officeDocument/2006/relationships/image" Target="../media/logo_673aec756f19942.7007074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91000"/>
          <a:chOff x="9525" y="9525"/>
          <a:chExt cx="9229725" cy="4191000"/>
        </a:xfrm>
      </p:grpSpPr>
      <p:pic>
        <p:nvPicPr>
          <p:cNvPr id="1" name="Illustration of the high &amp;amp; Low Frequency Amplitudes and Ration" descr="Illustration of the high &amp;amp; Low Frequency Amplitudes and R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429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ngh N, Moneghetti KJ, Christle JW, Hadley D, Plews D, Froelicher V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llustration of the high &amp; Low Frequency Amplitudes and R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3):193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27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2024-11-18T07:27:49Z</dcterms:created>
  <dcterms:modified xsi:type="dcterms:W3CDTF">2024-11-18T07:27:49Z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