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683999" ContentType="image/png"/>
  <Default Extension="327500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61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0221489851.80683999"/>
  <Relationship Id="rId3" Type="http://schemas.openxmlformats.org/officeDocument/2006/relationships/image" Target="../media/logo_673b002229a6032.327500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olong the QT Interval &amp;amp; Induce Torsade de Pointes" descr="Prolong the QT Interval &amp;amp; Induce Torsade de Poin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028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couri S, Antzelevitch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long the QT Interval &amp; Induce Torsade de Poin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99–2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2024-11-18T08:51:46Z</dcterms:created>
  <dcterms:modified xsi:type="dcterms:W3CDTF">2024-11-18T08:51:46Z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