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544660" ContentType="image/png"/>
  <Default Extension="329785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51b77b781.66544660"/>
  <Relationship Id="rId3" Type="http://schemas.openxmlformats.org/officeDocument/2006/relationships/image" Target="../media/logo_673aeb51ce71a12.329785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Rick Factors for Torsade de Pointes and Brugada Syndrome" descr="Rick Factors for Torsade de Pointes and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k Factors for Torsade de Pointes and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2024-11-18T07:22:57Z</dcterms:created>
  <dcterms:modified xsi:type="dcterms:W3CDTF">2024-11-18T07:22:57Z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