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679624" ContentType="image/png"/>
  <Default Extension="171433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7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e77c68b491.85679624"/>
  <Relationship Id="rId3" Type="http://schemas.openxmlformats.org/officeDocument/2006/relationships/image" Target="../media/logo_673afe77e301482.171433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33850"/>
          <a:chOff x="9525" y="9525"/>
          <a:chExt cx="9229725" cy="4133850"/>
        </a:xfrm>
      </p:grpSpPr>
      <p:pic>
        <p:nvPicPr>
          <p:cNvPr id="1" name="Flupentixol" descr="Flupentixo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3371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couri S, Antzelevitch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upentixo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99–2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2024-11-18T08:44:39Z</dcterms:created>
  <dcterms:modified xsi:type="dcterms:W3CDTF">2024-11-18T08:44:39Z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