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79624" ContentType="image/png"/>
  <Default Extension="171433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77c68b491.85679624"/>
  <Relationship Id="rId3" Type="http://schemas.openxmlformats.org/officeDocument/2006/relationships/image" Target="../media/logo_673afe77e301482.171433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Flupentixol" descr="Flupentix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pentix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2024-11-18T08:44:39Z</dcterms:created>
  <dcterms:modified xsi:type="dcterms:W3CDTF">2024-11-18T08:44:39Z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