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233735" ContentType="image/png"/>
  <Default Extension="936932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08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b20331d211.47233735"/>
  <Relationship Id="rId3" Type="http://schemas.openxmlformats.org/officeDocument/2006/relationships/image" Target="../media/logo_673aeb2036ee032.936932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Durgs that Prolong the QT Interval and induce Torsade de Pointes" descr="Durgs that Prolong the QT Interval and induce Torsade de Poin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4574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couri S, Antzelevitch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urgs that Prolong the QT Interval and induce Torsade de Poin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99–2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2024-11-18T07:22:08Z</dcterms:created>
  <dcterms:modified xsi:type="dcterms:W3CDTF">2024-11-18T07:22:08Z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