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856355" ContentType="image/png"/>
  <Default Extension="028488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46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a56cf24f61.14856355"/>
  <Relationship Id="rId3" Type="http://schemas.openxmlformats.org/officeDocument/2006/relationships/image" Target="../media/logo_673afa56d4b3692.028488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38725"/>
          <a:chOff x="9525" y="9525"/>
          <a:chExt cx="9229725" cy="5038725"/>
        </a:xfrm>
      </p:grpSpPr>
      <p:pic>
        <p:nvPicPr>
          <p:cNvPr id="1" name="Brugada Syndrome Phenotype" descr="Brugada Syndrome Phenoty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0200" cy="4276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couri S, Antzelevitch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ugada Syndrome Phenoty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99–2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2024-11-18T08:27:02Z</dcterms:created>
  <dcterms:modified xsi:type="dcterms:W3CDTF">2024-11-18T08:27:02Z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