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20506" ContentType="image/png"/>
  <Default Extension="940230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da3d951b41.05020506"/>
  <Relationship Id="rId3" Type="http://schemas.openxmlformats.org/officeDocument/2006/relationships/image" Target="../media/logo_673afda3ed74572.940230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86400"/>
          <a:chOff x="9525" y="9525"/>
          <a:chExt cx="9229725" cy="5486400"/>
        </a:xfrm>
      </p:grpSpPr>
      <p:pic>
        <p:nvPicPr>
          <p:cNvPr id="1" name="Antidepressant &amp;amp; Antipsychotic Drugs" descr="Antidepressant &amp;amp; Antipsychotic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724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idepressant &amp; Antipsychotic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2024-11-18T08:41:07Z</dcterms:created>
  <dcterms:modified xsi:type="dcterms:W3CDTF">2024-11-18T08:41:07Z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