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3645850" ContentType="image/png"/>
  <Default Extension="4659060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48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faea16e2a91.83645850"/>
  <Relationship Id="rId3" Type="http://schemas.openxmlformats.org/officeDocument/2006/relationships/image" Target="../media/logo_673afaea2adc452.4659060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Polymorphic VT Displaying Features" descr="Polymorphic VT Displaying Featur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292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couri S, Antzelevitch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lymorphic VT Displaying Featu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3):199–2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2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2024-11-18T08:29:30Z</dcterms:created>
  <dcterms:modified xsi:type="dcterms:W3CDTF">2024-11-18T08:29:30Z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