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645850" ContentType="image/png"/>
  <Default Extension="465906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4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aea16e2a91.83645850"/>
  <Relationship Id="rId3" Type="http://schemas.openxmlformats.org/officeDocument/2006/relationships/image" Target="../media/logo_673afaea2adc452.465906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olymorphic VT Displaying Features" descr="Polymorphic VT Displaying Feat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29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lymorphic VT Displaying Feat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2024-11-18T08:29:30Z</dcterms:created>
  <dcterms:modified xsi:type="dcterms:W3CDTF">2024-11-18T08:29:30Z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