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468972" ContentType="image/png"/>
  <Default Extension="321679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9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f369f3dc91.66468972"/>
  <Relationship Id="rId3" Type="http://schemas.openxmlformats.org/officeDocument/2006/relationships/image" Target="../media/logo_673aff36a2e9412.321679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0200"/>
          <a:chOff x="9525" y="9525"/>
          <a:chExt cx="9229725" cy="5410200"/>
        </a:xfrm>
      </p:grpSpPr>
      <p:pic>
        <p:nvPicPr>
          <p:cNvPr id="1" name="Arrhythmogenesis in Models of Congenital or Drug-inclued Long QT Syndrome" descr="Arrhythmogenesis in Models of Congenital or Drug-inclued Long QT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4648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couri S, Antzelevitch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hythmogenesis in Models of Congenital or Drug-inclued Long QT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99–2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2024-11-18T08:47:50Z</dcterms:created>
  <dcterms:modified xsi:type="dcterms:W3CDTF">2024-11-18T08:47:50Z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