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797875" ContentType="image/png"/>
  <Default Extension="172348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16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e889977541.23797875"/>
  <Relationship Id="rId3" Type="http://schemas.openxmlformats.org/officeDocument/2006/relationships/image" Target="../media/logo_673aee88b472212.172348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mitriptyline (0.2 UM) Included Brugada Phenotype" descr="Amitriptyline (0.2 UM) Included Brugada Phenotyp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386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couri S, Antzelevitch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mitriptyline (0.2 UM) Included Brugada Phenoty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3):199–2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2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2024-11-18T07:36:40Z</dcterms:created>
  <dcterms:modified xsi:type="dcterms:W3CDTF">2024-11-18T07:36:40Z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