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700984" ContentType="image/png"/>
  <Default Extension="496811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12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ccd8d29d71.01700984"/>
  <Relationship Id="rId3" Type="http://schemas.openxmlformats.org/officeDocument/2006/relationships/image" Target="../media/logo_673aeccda59e252.496811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Brugada Sybdrome" descr="Brugada Syb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14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couri S, Antzelevitch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ugada Syb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99–2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2024-11-18T07:29:17Z</dcterms:created>
  <dcterms:modified xsi:type="dcterms:W3CDTF">2024-11-18T07:29:17Z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