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778030" ContentType="image/png"/>
  <Default Extension="571414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22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0a38554551.07778030"/>
  <Relationship Id="rId3" Type="http://schemas.openxmlformats.org/officeDocument/2006/relationships/image" Target="../media/logo_673af0a38a80332.571414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Genes Associated with Congenital Long QT Syndrome" descr="Genes Associated with Congenital Long QT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195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couri S, Antzelevitch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nes Associated with Congenital Long QT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99–2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2024-11-18T07:45:39Z</dcterms:created>
  <dcterms:modified xsi:type="dcterms:W3CDTF">2024-11-18T07:45:39Z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