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9935010" ContentType="image/png"/>
  <Default Extension="5004778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2604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d88ce986b01.29935010"/>
  <Relationship Id="rId3" Type="http://schemas.openxmlformats.org/officeDocument/2006/relationships/image" Target="../media/logo_673ad88d0902412.5004778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610225"/>
          <a:chOff x="9525" y="9525"/>
          <a:chExt cx="9229725" cy="5610225"/>
        </a:xfrm>
      </p:grpSpPr>
      <p:pic>
        <p:nvPicPr>
          <p:cNvPr id="1" name="Infectious &amp;amp; Non-infectious Clincial Scenarios for Lead Extraction" descr="Infectious &amp;amp; Non-infectious Clincial Scenarios for Lead Extrac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8482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erez AA, Woo FW, Tsang DC, Carrillo R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Infectious &amp; Non-infectious Clincial Scenarios for Lead Extrac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and Electrophysiology Review 2018;7(3):210–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33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6">
  <a:themeElements>
    <a:clrScheme name="Theme3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2024-11-18T06:02:53Z</dcterms:created>
  <dcterms:modified xsi:type="dcterms:W3CDTF">2024-11-18T06:02:53Z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