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935010" ContentType="image/png"/>
  <Default Extension="500477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6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88ce986b01.29935010"/>
  <Relationship Id="rId3" Type="http://schemas.openxmlformats.org/officeDocument/2006/relationships/image" Target="../media/logo_673ad88d0902412.500477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Infectious &amp;amp; Non-infectious Clincial Scenarios for Lead Extraction" descr="Infectious &amp;amp; Non-infectious Clincial Scenarios for Lead Ex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ez AA, Woo FW, Tsang DC, Carrillo R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fectious &amp; Non-infectious Clincial Scenarios for Lead Ex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and Electrophysiology Review 2018;7(3):21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2024-11-18T06:02:53Z</dcterms:created>
  <dcterms:modified xsi:type="dcterms:W3CDTF">2024-11-18T06:02:53Z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