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939659" ContentType="image/png"/>
  <Default Extension="934764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9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42fdec3f31.26939659"/>
  <Relationship Id="rId3" Type="http://schemas.openxmlformats.org/officeDocument/2006/relationships/image" Target="../media/logo_673ad43001e0b32.934764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86300"/>
          <a:chOff x="9525" y="9525"/>
          <a:chExt cx="9229725" cy="4686300"/>
        </a:xfrm>
      </p:grpSpPr>
      <p:pic>
        <p:nvPicPr>
          <p:cNvPr id="1" name="Pocket Infection with Localised Signs of Inflammation" descr="Pocket Infection with Localised Signs of Inflamm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3924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ez AA, Woo FW, Tsang DC, Carrillo R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cket Infection with Localised Signs of Inflamm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and Electrophysiology Review 2018;7(3):21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2024-11-18T05:44:16Z</dcterms:created>
  <dcterms:modified xsi:type="dcterms:W3CDTF">2024-11-18T05:44:16Z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