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27574" ContentType="image/png"/>
  <Default Extension="118490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7c82d5fb41.12627574"/>
  <Relationship Id="rId3" Type="http://schemas.openxmlformats.org/officeDocument/2006/relationships/image" Target="../media/logo_673ad7c830c5c52.118490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Specialised Sheaths - Types and Uses" descr="Specialised Sheaths - Types and U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ialised Sheaths - Types and U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2024-11-18T05:59:36Z</dcterms:created>
  <dcterms:modified xsi:type="dcterms:W3CDTF">2024-11-18T05:59:36Z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