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732685" ContentType="image/png"/>
  <Default Extension="501627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6af7beea11.59732685"/>
  <Relationship Id="rId3" Type="http://schemas.openxmlformats.org/officeDocument/2006/relationships/image" Target="../media/logo_673ad6af7fb8592.501627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xtraction Procedure Related Complications" descr="Extraction Procedure Related Comp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 AA, Woo FW, Tsang DC, Carrillo R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traction Procedure Related Comp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and Electrophysiology Review 2018;7(3):21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2024-11-18T05:54:55Z</dcterms:created>
  <dcterms:modified xsi:type="dcterms:W3CDTF">2024-11-18T05:54:55Z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