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617065" ContentType="image/png"/>
  <Default Extension="585016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17f52d1c51.88617065"/>
  <Relationship Id="rId3" Type="http://schemas.openxmlformats.org/officeDocument/2006/relationships/image" Target="../media/logo_673ae17f6df4d22.585016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ndovascular Occlusion Ballon" descr="Endovascular Occlusion Ball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38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ez AA, Woo FW, Tsang DC, Carrillo R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dovascular Occlusion Ball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and Electrophysiology Review 2018;7(3):21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2024-11-18T06:41:03Z</dcterms:created>
  <dcterms:modified xsi:type="dcterms:W3CDTF">2024-11-18T06:41:03Z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