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71832" ContentType="image/png"/>
  <Default Extension="753415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b8ebbd821.40371832"/>
  <Relationship Id="rId3" Type="http://schemas.openxmlformats.org/officeDocument/2006/relationships/image" Target="../media/logo_673bf8b9075c292.753415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76950"/>
          <a:chOff x="9525" y="9525"/>
          <a:chExt cx="9229725" cy="6076950"/>
        </a:xfrm>
      </p:grpSpPr>
      <p:pic>
        <p:nvPicPr>
          <p:cNvPr id="1" name="Figure 1: Abnormalities of Coronary Microvascular Function and Tests Suggested to Investigate these Mechanisms in Patients with Suspected Microvascular Angina" descr="Figure 1: Abnormalities of Coronary Microvascular Function and Tests Suggested to Investigate these Mechanisms in Patients with Suspected Microvascula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91150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Kaski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bnormalities of Coronary Microvascular Function and Tests Suggested to Investigate these Mechanisms in Patients with Suspected Microvascula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0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2024-11-19T02:32:25Z</dcterms:created>
  <dcterms:modified xsi:type="dcterms:W3CDTF">2024-11-19T02:32:25Z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