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954063" ContentType="image/png"/>
  <Default Extension="870433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3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aa01c17661.78954063"/>
  <Relationship Id="rId3" Type="http://schemas.openxmlformats.org/officeDocument/2006/relationships/image" Target="../media/logo_673bfaa0333df52.870433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33875"/>
          <a:chOff x="9525" y="9525"/>
          <a:chExt cx="9229725" cy="4333875"/>
        </a:xfrm>
      </p:grpSpPr>
      <p:pic>
        <p:nvPicPr>
          <p:cNvPr id="1" name="Figure 2: Therapeutic Approach in Patients with Primary Stable Microvascular Angina" descr="Figure 2: Therapeutic Approach in Patients with Primary Stable Microvascular Angin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3571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nza GA, Kaski J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herapeutic Approach in Patients with Primary Stable Microvascular Ang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08–1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1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2024-11-19T02:40:32Z</dcterms:created>
  <dcterms:modified xsi:type="dcterms:W3CDTF">2024-11-19T02:40:32Z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