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921276" ContentType="image/png"/>
  <Default Extension="631008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1bb558591.73921276"/>
  <Relationship Id="rId3" Type="http://schemas.openxmlformats.org/officeDocument/2006/relationships/image" Target="../media/logo_673bfa1bcdfbd52.631008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Figure 1: Metrics to Assess the Characteristics of a Risk Score" descr="Figure 1: Metrics to Assess the Characteristics of a Risk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trics to Assess the Characteristics of a Risk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2024-11-19T02:38:19Z</dcterms:created>
  <dcterms:modified xsi:type="dcterms:W3CDTF">2024-11-19T02:38:19Z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