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921276" ContentType="image/png"/>
  <Default Extension="631008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01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a1bb558591.73921276"/>
  <Relationship Id="rId3" Type="http://schemas.openxmlformats.org/officeDocument/2006/relationships/image" Target="../media/logo_673bfa1bcdfbd52.631008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34000"/>
          <a:chOff x="9525" y="9525"/>
          <a:chExt cx="9229725" cy="5334000"/>
        </a:xfrm>
      </p:grpSpPr>
      <p:pic>
        <p:nvPicPr>
          <p:cNvPr id="1" name="Figure 1: Metrics to Assess the Characteristics of a Risk Score" descr="Figure 1: Metrics to Assess the Characteristics of a Risk Sco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72100" cy="4572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podanno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Metrics to Assess the Characteristics of a Risk Sco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3):112–2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1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2024-11-19T02:38:19Z</dcterms:created>
  <dcterms:modified xsi:type="dcterms:W3CDTF">2024-11-19T02:38:19Z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