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3105694" ContentType="image/png"/>
  <Default Extension="1149100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03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faf768a3c81.43105694"/>
  <Relationship Id="rId3" Type="http://schemas.openxmlformats.org/officeDocument/2006/relationships/image" Target="../media/logo_673bfaf783ee452.1149100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886450"/>
          <a:chOff x="9525" y="9525"/>
          <a:chExt cx="9229725" cy="5886450"/>
        </a:xfrm>
      </p:grpSpPr>
      <p:pic>
        <p:nvPicPr>
          <p:cNvPr id="1" name="Figure 2: Scores for Risk Stratification of Patients with Coronary Artery Disease based on Timing of Assessment and Predicted Risk" descr="Figure 2: Scores for Risk Stratification of Patients with Coronary Artery Disease based on Timing of Assessment and Predicted Risk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343525" cy="5019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apodanno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Scores for Risk Stratification of Patients with Coronary Artery Disease based on Timing of Assessment and Predicted Risk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8;13(3):112–2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8.16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2024-11-19T02:41:59Z</dcterms:created>
  <dcterms:modified xsi:type="dcterms:W3CDTF">2024-11-19T02:41:59Z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