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05694" ContentType="image/png"/>
  <Default Extension="11491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f768a3c81.43105694"/>
  <Relationship Id="rId3" Type="http://schemas.openxmlformats.org/officeDocument/2006/relationships/image" Target="../media/logo_673bfaf783ee452.11491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Figure 2: Scores for Risk Stratification of Patients with Coronary Artery Disease based on Timing of Assessment and Predicted Risk" descr="Figure 2: Scores for Risk Stratification of Patients with Coronary Artery Disease based on Timing of Assessment and Predicted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43525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cores for Risk Stratification of Patients with Coronary Artery Disease based on Timing of Assessment and Predicted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2024-11-19T02:41:59Z</dcterms:created>
  <dcterms:modified xsi:type="dcterms:W3CDTF">2024-11-19T02:41:59Z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