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283693" ContentType="image/png"/>
  <Default Extension="2919181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07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c7e1b81f01.48283693"/>
  <Relationship Id="rId3" Type="http://schemas.openxmlformats.org/officeDocument/2006/relationships/image" Target="../media/logo_673bfc7e39e3612.2919181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10150"/>
          <a:chOff x="9525" y="9525"/>
          <a:chExt cx="9229725" cy="5010150"/>
        </a:xfrm>
      </p:grpSpPr>
      <p:pic>
        <p:nvPicPr>
          <p:cNvPr id="1" name="Table 1: Risk Score Before Treatment" descr="Table 1: Risk Score Before Treat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48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podanno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Risk Score Before Treat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3):112–2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1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2024-11-19T02:48:30Z</dcterms:created>
  <dcterms:modified xsi:type="dcterms:W3CDTF">2024-11-19T02:48:30Z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