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126536" ContentType="image/png"/>
  <Default Extension="716241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98a1938c21.38126536"/>
  <Relationship Id="rId3" Type="http://schemas.openxmlformats.org/officeDocument/2006/relationships/image" Target="../media/logo_673bf98a30e5212.716241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124700"/>
          <a:chOff x="9525" y="9525"/>
          <a:chExt cx="9229725" cy="7124700"/>
        </a:xfrm>
      </p:grpSpPr>
      <p:pic>
        <p:nvPicPr>
          <p:cNvPr id="1" name="Table 2: Risk Score After Treatment and at Follow-up" descr="Table 2: Risk Score After Treatment and at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362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Risk Score After Treatment and at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12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2024-11-19T02:35:54Z</dcterms:created>
  <dcterms:modified xsi:type="dcterms:W3CDTF">2024-11-19T02:35:54Z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