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984516" ContentType="image/png"/>
  <Default Extension="664436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bf29365d91.16984516"/>
  <Relationship Id="rId3" Type="http://schemas.openxmlformats.org/officeDocument/2006/relationships/image" Target="../media/logo_673bfbf2a359f92.664436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038475"/>
          <a:chOff x="9525" y="9525"/>
          <a:chExt cx="9229725" cy="3038475"/>
        </a:xfrm>
      </p:grpSpPr>
      <p:pic>
        <p:nvPicPr>
          <p:cNvPr id="1" name="Table 3: Bleeding Risk Scores" descr="Table 3: Bleeding Risk Sco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276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3: Bleeding Risk Sco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4">
  <a:themeElements>
    <a:clrScheme name="Theme6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2024-11-19T02:46:10Z</dcterms:created>
  <dcterms:modified xsi:type="dcterms:W3CDTF">2024-11-19T02:46:10Z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