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25087" ContentType="image/png"/>
  <Default Extension="128091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c22f67311.85725087"/>
  <Relationship Id="rId3" Type="http://schemas.openxmlformats.org/officeDocument/2006/relationships/image" Target="../media/logo_673bfbc24488f52.128091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able 1: Summary of In-Hospital Complications in Patients Undergoing PCI in Non-CTO and CTO Vessels" descr="Table 1: Summary of In-Hospital Complications in Patients Undergoing PCI in Non-CTO and CTO Vess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In-Hospital Complications in Patients Undergoing PCI in Non-CTO and CTO Vess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2024-11-19T02:45:22Z</dcterms:created>
  <dcterms:modified xsi:type="dcterms:W3CDTF">2024-11-19T02:45:22Z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