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5725087" ContentType="image/png"/>
  <Default Extension="1280917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005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fbc22f67311.85725087"/>
  <Relationship Id="rId3" Type="http://schemas.openxmlformats.org/officeDocument/2006/relationships/image" Target="../media/logo_673bfbc24488f52.1280917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76675"/>
          <a:chOff x="9525" y="9525"/>
          <a:chExt cx="9229725" cy="3876675"/>
        </a:xfrm>
      </p:grpSpPr>
      <p:pic>
        <p:nvPicPr>
          <p:cNvPr id="1" name="Table 1: Summary of In-Hospital Complications in Patients Undergoing PCI in Non-CTO and CTO Vessels" descr="Table 1: Summary of In-Hospital Complications in Patients Undergoing PCI in Non-CTO and CTO Vess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19725" cy="3114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nratty C, Walsh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ummary of In-Hospital Complications in Patients Undergoing PCI in Non-CTO and CTO Vess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3):12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8.10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2024-11-19T02:45:22Z</dcterms:created>
  <dcterms:modified xsi:type="dcterms:W3CDTF">2024-11-19T02:45:22Z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