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178674" ContentType="image/png"/>
  <Default Extension="979556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6c4c82b161.31178674"/>
  <Relationship Id="rId3" Type="http://schemas.openxmlformats.org/officeDocument/2006/relationships/image" Target="../media/logo_673c06c4d896022.979556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Figure 1: Possible Complications During CTO-PCI – an Overview" descr="Figure 1: Possible Complications During CTO-PCI – an Over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nratt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ossible Complications During CTO-PCI – an Over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2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2024-11-19T03:32:20Z</dcterms:created>
  <dcterms:modified xsi:type="dcterms:W3CDTF">2024-11-19T03:32:20Z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