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968455" ContentType="image/png"/>
  <Default Extension="245418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64f3403f81.98968455"/>
  <Relationship Id="rId3" Type="http://schemas.openxmlformats.org/officeDocument/2006/relationships/image" Target="../media/logo_673bf64f4db1692.245418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Figure 2: Type III Perforation" descr="Figure 2: Type III Perfo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nratt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ype III Perfo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2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2024-11-19T02:22:07Z</dcterms:created>
  <dcterms:modified xsi:type="dcterms:W3CDTF">2024-11-19T02:22:07Z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