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8968455" ContentType="image/png"/>
  <Default Extension="245418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92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64f3403f81.98968455"/>
  <Relationship Id="rId3" Type="http://schemas.openxmlformats.org/officeDocument/2006/relationships/image" Target="../media/logo_673bf64f4db1692.245418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52925"/>
          <a:chOff x="9525" y="9525"/>
          <a:chExt cx="9229725" cy="4352925"/>
        </a:xfrm>
      </p:grpSpPr>
      <p:pic>
        <p:nvPicPr>
          <p:cNvPr id="1" name="Figure 2: Type III Perforation" descr="Figure 2: Type III Perfor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91150" cy="3590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nratty C, Walsh S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Type III Perfor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3):121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.10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2024-11-19T02:22:07Z</dcterms:created>
  <dcterms:modified xsi:type="dcterms:W3CDTF">2024-11-19T02:22:07Z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