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47244" ContentType="image/png"/>
  <Default Extension="813802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2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99df80961.17147244"/>
  <Relationship Id="rId3" Type="http://schemas.openxmlformats.org/officeDocument/2006/relationships/image" Target="../media/logo_673bfa9a01c9212.813802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Figure 1: Non-invasive Anatomical and Functional Assessment with CCTA/FFRCT Enabling the Calculation of a Functional SYNTAX Score" descr="Figure 1: Non-invasive Anatomical and Functional Assessment with CCTA/FFRCT Enabling the Calculation of a Functional SYNTAX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38775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ipsic J, Weir-McCall J, Blank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on-invasive Anatomical and Functional Assessment with CCTA/FFRCT Enabling the Calculation of a Functional SYNTAX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6-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2024-11-19T02:40:26Z</dcterms:created>
  <dcterms:modified xsi:type="dcterms:W3CDTF">2024-11-19T02:40:26Z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