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8535767" ContentType="image/png"/>
  <Default Extension="9048427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01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a231f95d01.48535767"/>
  <Relationship Id="rId3" Type="http://schemas.openxmlformats.org/officeDocument/2006/relationships/image" Target="../media/logo_673bfa23394d442.9048427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76675"/>
          <a:chOff x="9525" y="9525"/>
          <a:chExt cx="9229725" cy="3876675"/>
        </a:xfrm>
      </p:grpSpPr>
      <p:pic>
        <p:nvPicPr>
          <p:cNvPr id="1" name="Figure 2: Interactive Planning Tool for the Calculation of Post Revascularisation FFRCT" descr="Figure 2: Interactive Planning Tool for the Calculation of Post Revascularisation FFRC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19725" cy="3114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ipsic J, Weir-McCall J, Blanke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Interactive Planning Tool for the Calculation of Post Revascularisation FFRC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3):126-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8.14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2024-11-19T02:38:27Z</dcterms:created>
  <dcterms:modified xsi:type="dcterms:W3CDTF">2024-11-19T02:38:27Z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