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535767" ContentType="image/png"/>
  <Default Extension="904842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231f95d01.48535767"/>
  <Relationship Id="rId3" Type="http://schemas.openxmlformats.org/officeDocument/2006/relationships/image" Target="../media/logo_673bfa23394d442.904842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Figure 2: Interactive Planning Tool for the Calculation of Post Revascularisation FFRCT" descr="Figure 2: Interactive Planning Tool for the Calculation of Post Revascularisation FFR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ipsic J, Weir-McCall J, Blank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teractive Planning Tool for the Calculation of Post Revascularisation FFR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6-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2024-11-19T02:38:27Z</dcterms:created>
  <dcterms:modified xsi:type="dcterms:W3CDTF">2024-11-19T02:38:27Z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