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087500" ContentType="image/png"/>
  <Default Extension="201840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4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761afec301.85087500"/>
  <Relationship Id="rId3" Type="http://schemas.openxmlformats.org/officeDocument/2006/relationships/image" Target="../media/logo_673bf761cdf1d92.201840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TEMI of the Anterior Wall: Single Vessel Disease and Multivessel Disease" descr="Figure 1: STEMI of the Anterior Wall: Single Vessel Disease and Multivessel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91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sun M, Weiding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TEMI of the Anterior Wall: Single Vessel Disease and Multivessel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29–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2024-11-19T02:26:41Z</dcterms:created>
  <dcterms:modified xsi:type="dcterms:W3CDTF">2024-11-19T02:26:41Z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