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778476" ContentType="image/png"/>
  <Default Extension="040254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ec295b081.33778476"/>
  <Relationship Id="rId3" Type="http://schemas.openxmlformats.org/officeDocument/2006/relationships/image" Target="../media/logo_673bfaec3b9a262.040254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48425"/>
          <a:chOff x="9525" y="9525"/>
          <a:chExt cx="9229725" cy="6448425"/>
        </a:xfrm>
      </p:grpSpPr>
      <p:pic>
        <p:nvPicPr>
          <p:cNvPr id="1" name="Table 1: Overview of RCTs Comparing Culprit Only to Multivessel Revascularisation in Acute STEMI Patients" descr="Table 1: Overview of RCTs Comparing Culprit Only to Multivessel Revascularisation in Acute STEMI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86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sun M, Weiding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Overview of RCTs Comparing Culprit Only to Multivessel Revascularisation in Acute STEMI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29–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2024-11-19T02:41:48Z</dcterms:created>
  <dcterms:modified xsi:type="dcterms:W3CDTF">2024-11-19T02:41:48Z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