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734057" ContentType="image/png"/>
  <Default Extension="629233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2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64f7430a01.84734057"/>
  <Relationship Id="rId3" Type="http://schemas.openxmlformats.org/officeDocument/2006/relationships/image" Target="../media/logo_673bf64f832c282.629233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15075"/>
          <a:chOff x="9525" y="9525"/>
          <a:chExt cx="9229725" cy="6315075"/>
        </a:xfrm>
      </p:grpSpPr>
      <p:pic>
        <p:nvPicPr>
          <p:cNvPr id="1" name="Table 2: 2017 Recommendations of the ESC for STEMI Patients with MVCAD" descr="Table 2: 2017 Recommendations of the ESC for STEMI Patients with MVCA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5553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sun M, Weidinger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2017 Recommendations of the ESC for STEMI Patients with MVC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29–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1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2024-11-19T02:22:07Z</dcterms:created>
  <dcterms:modified xsi:type="dcterms:W3CDTF">2024-11-19T02:22:07Z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