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669221" ContentType="image/png"/>
  <Default Extension="455230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2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40eaa65c91.97669221"/>
  <Relationship Id="rId3" Type="http://schemas.openxmlformats.org/officeDocument/2006/relationships/image" Target="../media/logo_673c040eca4ed12.455230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Angiographic Images of Two Delayed Coronary Obstruction Cases" descr="Figure 1: Angiographic Images of Two Delayed Coronary Obstruction Ca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76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bbour RJ, Tanaka A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giographic Images of Two Delayed Coronary Obstruction Ca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37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2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2024-11-19T03:20:46Z</dcterms:created>
  <dcterms:modified xsi:type="dcterms:W3CDTF">2024-11-19T03:20:46Z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