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185089" ContentType="image/png"/>
  <Default Extension="195847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97768e8d91.08185089"/>
  <Relationship Id="rId3" Type="http://schemas.openxmlformats.org/officeDocument/2006/relationships/image" Target="../media/logo_673bf977833e972.195847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Aetiology and Risk Factors for Delayed Coronary Obstruction" descr="Figure 2: Aetiology and Risk Factors for Delayed Coronary Ob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38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bbour RJ, Tanaka A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etiology and Risk Factors for Delayed Coronary Ob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37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2024-11-19T02:35:35Z</dcterms:created>
  <dcterms:modified xsi:type="dcterms:W3CDTF">2024-11-19T02:35:35Z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