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051008" ContentType="image/png"/>
  <Default Extension="941180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706092bd71.03051008"/>
  <Relationship Id="rId3" Type="http://schemas.openxmlformats.org/officeDocument/2006/relationships/image" Target="../media/logo_673bf7061b89c32.941180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81650"/>
          <a:chOff x="9525" y="9525"/>
          <a:chExt cx="9229725" cy="5581650"/>
        </a:xfrm>
      </p:grpSpPr>
      <p:pic>
        <p:nvPicPr>
          <p:cNvPr id="1" name="Annular Rupture During Transcatheter Aortic Valve Implantation: Predictors, Management and Outcomes" descr="Annular Rupture During Transcatheter Aortic Valve Implantation: Predictors, Management and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38725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ughlan J, Kiernan TJ, Mylotte D, Arnous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nular Rupture During Transcatheter Aortic Valve Implantation: Predictors, Management and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4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2024-11-19T02:25:10Z</dcterms:created>
  <dcterms:modified xsi:type="dcterms:W3CDTF">2024-11-19T02:25:10Z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